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5"/>
  </p:notesMasterIdLst>
  <p:handoutMasterIdLst>
    <p:handoutMasterId r:id="rId12"/>
  </p:handoutMasterIdLst>
  <p:sldIdLst>
    <p:sldId id="269" r:id="rId4"/>
    <p:sldId id="276" r:id="rId6"/>
    <p:sldId id="265" r:id="rId7"/>
    <p:sldId id="277" r:id="rId8"/>
    <p:sldId id="278" r:id="rId9"/>
    <p:sldId id="279" r:id="rId10"/>
    <p:sldId id="280" r:id="rId1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48" y="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9.xml"/><Relationship Id="rId10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5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9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6" Type="http://schemas.openxmlformats.org/officeDocument/2006/relationships/tags" Target="../tags/tag125.xml"/><Relationship Id="rId15" Type="http://schemas.openxmlformats.org/officeDocument/2006/relationships/tags" Target="../tags/tag124.xml"/><Relationship Id="rId14" Type="http://schemas.openxmlformats.org/officeDocument/2006/relationships/tags" Target="../tags/tag123.xml"/><Relationship Id="rId13" Type="http://schemas.openxmlformats.org/officeDocument/2006/relationships/tags" Target="../tags/tag122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12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4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46.xml"/><Relationship Id="rId12" Type="http://schemas.openxmlformats.org/officeDocument/2006/relationships/tags" Target="../tags/tag152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54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53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6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59.xml"/><Relationship Id="rId13" Type="http://schemas.openxmlformats.org/officeDocument/2006/relationships/tags" Target="../tags/tag166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6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67.xml"/><Relationship Id="rId15" Type="http://schemas.openxmlformats.org/officeDocument/2006/relationships/tags" Target="../tags/tag176.xml"/><Relationship Id="rId14" Type="http://schemas.openxmlformats.org/officeDocument/2006/relationships/tags" Target="../tags/tag175.xml"/><Relationship Id="rId13" Type="http://schemas.openxmlformats.org/officeDocument/2006/relationships/tags" Target="../tags/tag174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image" Target="file:///C:\Users\1V994W2\PycharmProjects\PPT_Background_Generation/pic_temp/0_pic_quater_lef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image" Target="file:///C:\Users\1V994W2\Documents\Tencent%20Files\574576071\FileRecv\&#25340;&#35013;&#32032;&#26448;\formiddle1\\14\subject_holdright_80,183,194_0_staid_full_0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77.xml"/><Relationship Id="rId12" Type="http://schemas.openxmlformats.org/officeDocument/2006/relationships/tags" Target="../tags/tag183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8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87.xml"/><Relationship Id="rId13" Type="http://schemas.openxmlformats.org/officeDocument/2006/relationships/tags" Target="../tags/tag194.xml"/><Relationship Id="rId12" Type="http://schemas.openxmlformats.org/officeDocument/2006/relationships/tags" Target="../tags/tag193.xml"/><Relationship Id="rId11" Type="http://schemas.openxmlformats.org/officeDocument/2006/relationships/tags" Target="../tags/tag192.xml"/><Relationship Id="rId10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9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95.xml"/><Relationship Id="rId12" Type="http://schemas.openxmlformats.org/officeDocument/2006/relationships/tags" Target="../tags/tag201.xml"/><Relationship Id="rId11" Type="http://schemas.openxmlformats.org/officeDocument/2006/relationships/tags" Target="../tags/tag200.xml"/><Relationship Id="rId10" Type="http://schemas.openxmlformats.org/officeDocument/2006/relationships/tags" Target="../tags/tag19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0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02.xml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0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5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4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1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4.xml"/><Relationship Id="rId11" Type="http://schemas.openxmlformats.org/officeDocument/2006/relationships/tags" Target="../tags/tag219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2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3" Type="http://schemas.openxmlformats.org/officeDocument/2006/relationships/tags" Target="../tags/tag227.xml"/><Relationship Id="rId12" Type="http://schemas.openxmlformats.org/officeDocument/2006/relationships/tags" Target="../tags/tag226.xml"/><Relationship Id="rId11" Type="http://schemas.openxmlformats.org/officeDocument/2006/relationships/tags" Target="../tags/tag225.xml"/><Relationship Id="rId10" Type="http://schemas.openxmlformats.org/officeDocument/2006/relationships/tags" Target="../tags/tag224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33.xml"/><Relationship Id="rId8" Type="http://schemas.openxmlformats.org/officeDocument/2006/relationships/tags" Target="../tags/tag232.xml"/><Relationship Id="rId7" Type="http://schemas.openxmlformats.org/officeDocument/2006/relationships/tags" Target="../tags/tag231.xml"/><Relationship Id="rId6" Type="http://schemas.openxmlformats.org/officeDocument/2006/relationships/tags" Target="../tags/tag23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1" Type="http://schemas.openxmlformats.org/officeDocument/2006/relationships/tags" Target="../tags/tag235.xml"/><Relationship Id="rId10" Type="http://schemas.openxmlformats.org/officeDocument/2006/relationships/tags" Target="../tags/tag234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3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4" Type="http://schemas.openxmlformats.org/officeDocument/2006/relationships/tags" Target="../tags/tag244.xml"/><Relationship Id="rId13" Type="http://schemas.openxmlformats.org/officeDocument/2006/relationships/tags" Target="../tags/tag243.xml"/><Relationship Id="rId12" Type="http://schemas.openxmlformats.org/officeDocument/2006/relationships/tags" Target="../tags/tag242.xml"/><Relationship Id="rId11" Type="http://schemas.openxmlformats.org/officeDocument/2006/relationships/tags" Target="../tags/tag241.xml"/><Relationship Id="rId10" Type="http://schemas.openxmlformats.org/officeDocument/2006/relationships/tags" Target="../tags/tag240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4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4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4" Type="http://schemas.openxmlformats.org/officeDocument/2006/relationships/tags" Target="../tags/tag253.xml"/><Relationship Id="rId13" Type="http://schemas.openxmlformats.org/officeDocument/2006/relationships/tags" Target="../tags/tag252.xml"/><Relationship Id="rId12" Type="http://schemas.openxmlformats.org/officeDocument/2006/relationships/tags" Target="../tags/tag251.xml"/><Relationship Id="rId11" Type="http://schemas.openxmlformats.org/officeDocument/2006/relationships/tags" Target="../tags/tag250.xml"/><Relationship Id="rId10" Type="http://schemas.openxmlformats.org/officeDocument/2006/relationships/tags" Target="../tags/tag249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5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5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6" Type="http://schemas.openxmlformats.org/officeDocument/2006/relationships/tags" Target="../tags/tag264.xml"/><Relationship Id="rId15" Type="http://schemas.openxmlformats.org/officeDocument/2006/relationships/tags" Target="../tags/tag263.xml"/><Relationship Id="rId14" Type="http://schemas.openxmlformats.org/officeDocument/2006/relationships/tags" Target="../tags/tag262.xml"/><Relationship Id="rId13" Type="http://schemas.openxmlformats.org/officeDocument/2006/relationships/tags" Target="../tags/tag261.xml"/><Relationship Id="rId12" Type="http://schemas.openxmlformats.org/officeDocument/2006/relationships/tags" Target="../tags/tag260.xml"/><Relationship Id="rId11" Type="http://schemas.openxmlformats.org/officeDocument/2006/relationships/tags" Target="../tags/tag259.xml"/><Relationship Id="rId10" Type="http://schemas.openxmlformats.org/officeDocument/2006/relationships/tags" Target="../tags/tag258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26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3" Type="http://schemas.openxmlformats.org/officeDocument/2006/relationships/tags" Target="../tags/tag272.xml"/><Relationship Id="rId12" Type="http://schemas.openxmlformats.org/officeDocument/2006/relationships/tags" Target="../tags/tag271.xml"/><Relationship Id="rId11" Type="http://schemas.openxmlformats.org/officeDocument/2006/relationships/tags" Target="../tags/tag270.xml"/><Relationship Id="rId10" Type="http://schemas.openxmlformats.org/officeDocument/2006/relationships/tags" Target="../tags/tag269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0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image" Target="file:///C:\Users\1V994W2\PycharmProjects\PPT_Background_Generation/pic_temp/0_pic_quater_lef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image" Target="file:///C:\Users\1V994W2\Documents\Tencent%20Files\574576071\FileRecv\&#25340;&#35013;&#32032;&#26448;\formiddle1\\14\subject_holdright_80,183,194_0_staid_full_0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38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8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6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190750" y="2932850"/>
            <a:ext cx="4762500" cy="396955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8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2190750" y="1835468"/>
            <a:ext cx="4762500" cy="1049179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5400" b="0" spc="-2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458474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3" y="0"/>
            <a:ext cx="540068" cy="51174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02448" y="714381"/>
            <a:ext cx="8139178" cy="404168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 indent="0" eaLnBrk="1" fontAlgn="auto" latinLnBrk="0" hangingPunct="1"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 indent="0" eaLnBrk="1" fontAlgn="auto" latinLnBrk="0" hangingPunct="1"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 indent="0" eaLnBrk="1" fontAlgn="auto" latinLnBrk="0" hangingPunct="1"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2400776" y="2932511"/>
            <a:ext cx="4342448" cy="496490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8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2400776" y="1839516"/>
            <a:ext cx="4342448" cy="1049179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6000" b="0" spc="10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81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458474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3" y="0"/>
            <a:ext cx="540068" cy="5117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57"/>
            <a:ext cx="8705888" cy="468778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50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540068" cy="458474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5117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961200" y="936900"/>
            <a:ext cx="7219800" cy="5427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960835" y="1622700"/>
            <a:ext cx="7219950" cy="2583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8603933" y="0"/>
            <a:ext cx="540068" cy="4584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00"/>
            <a:ext cx="2970000" cy="661500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000"/>
            <a:ext cx="2967300" cy="3069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454"/>
            <a:ext cx="4860000" cy="381595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25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50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540068" cy="458474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5117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9000" y="585900"/>
            <a:ext cx="8232300" cy="4698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459000" y="1244700"/>
            <a:ext cx="8231981" cy="621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59581" y="2106000"/>
            <a:ext cx="8224200" cy="25731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1728"/>
            <a:ext cx="9144000" cy="137177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50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540068" cy="458474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5117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3600" y="502200"/>
            <a:ext cx="8232300" cy="42390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53628" y="1260900"/>
            <a:ext cx="8243100" cy="2408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445500" y="3885300"/>
            <a:ext cx="8251200" cy="7587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50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8603933" y="4685025"/>
            <a:ext cx="540068" cy="458474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4631751"/>
            <a:ext cx="540068" cy="5117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34700" y="178200"/>
            <a:ext cx="8278200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34700" y="1247400"/>
            <a:ext cx="40068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681800" y="1247400"/>
            <a:ext cx="40257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429300" y="3612600"/>
            <a:ext cx="40068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4689900" y="3609900"/>
            <a:ext cx="40257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268"/>
            <a:ext cx="9144000" cy="3712964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50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7928848" y="4111932"/>
            <a:ext cx="1215152" cy="1031568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3992064"/>
            <a:ext cx="1215152" cy="11514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142100" y="1004400"/>
            <a:ext cx="6858000" cy="17901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141810" y="2897100"/>
            <a:ext cx="6858000" cy="1242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190750" y="2932850"/>
            <a:ext cx="4762500" cy="396955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8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2190750" y="1835468"/>
            <a:ext cx="4762500" cy="1049179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5400" b="0" spc="-2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458474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3" y="0"/>
            <a:ext cx="540068" cy="5117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45847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3" y="0"/>
            <a:ext cx="540068" cy="5117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3048000" y="4287012"/>
            <a:ext cx="3048000" cy="85648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3048000" y="0"/>
            <a:ext cx="3048000" cy="85648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1"/>
            </p:custDataLst>
          </p:nvPr>
        </p:nvSpPr>
        <p:spPr>
          <a:xfrm>
            <a:off x="3569970" y="2166224"/>
            <a:ext cx="3660458" cy="811054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45847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3" y="0"/>
            <a:ext cx="540068" cy="5117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4679158" y="714381"/>
            <a:ext cx="3962432" cy="4041680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458474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3" y="0"/>
            <a:ext cx="540068" cy="5117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502448" y="714381"/>
            <a:ext cx="3962432" cy="28575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5623560" y="1645920"/>
            <a:ext cx="3291840" cy="185166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5486400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4685025"/>
            <a:ext cx="540068" cy="4584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45847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3" y="0"/>
            <a:ext cx="540068" cy="5117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45847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3" y="0"/>
            <a:ext cx="540068" cy="511749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458474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3" y="0"/>
            <a:ext cx="540068" cy="51174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02448" y="714381"/>
            <a:ext cx="8139178" cy="404168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 indent="0" eaLnBrk="1" fontAlgn="auto" latinLnBrk="0" hangingPunct="1"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 indent="0" eaLnBrk="1" fontAlgn="auto" latinLnBrk="0" hangingPunct="1"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 indent="0" eaLnBrk="1" fontAlgn="auto" latinLnBrk="0" hangingPunct="1"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2400776" y="2932511"/>
            <a:ext cx="4342448" cy="496490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8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2400776" y="1839516"/>
            <a:ext cx="4342448" cy="1049179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6000" b="0" spc="10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3048000" y="4287012"/>
            <a:ext cx="3048000" cy="856488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3048000" y="0"/>
            <a:ext cx="3048000" cy="85648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1"/>
            </p:custDataLst>
          </p:nvPr>
        </p:nvSpPr>
        <p:spPr>
          <a:xfrm>
            <a:off x="3569970" y="2166224"/>
            <a:ext cx="3660458" cy="811054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458474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3" y="0"/>
            <a:ext cx="540068" cy="5117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56" y="227857"/>
            <a:ext cx="8705888" cy="468778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540068" cy="45847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5117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961200" y="936900"/>
            <a:ext cx="7219800" cy="5427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960835" y="1622700"/>
            <a:ext cx="7219950" cy="2583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8452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8603933" y="0"/>
            <a:ext cx="540068" cy="4584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00"/>
            <a:ext cx="2970000" cy="661500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000"/>
            <a:ext cx="2967300" cy="3069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454"/>
            <a:ext cx="4860000" cy="381595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25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540068" cy="45847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5117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9000" y="585900"/>
            <a:ext cx="8232300" cy="4698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459000" y="1244700"/>
            <a:ext cx="8231981" cy="621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59581" y="2106000"/>
            <a:ext cx="8224200" cy="25731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3771728"/>
            <a:ext cx="9144000" cy="137177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540068" cy="45847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5117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3600" y="502200"/>
            <a:ext cx="8232300" cy="42390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53628" y="1260900"/>
            <a:ext cx="8243100" cy="2408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445500" y="3885300"/>
            <a:ext cx="8251200" cy="7587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8603933" y="4685025"/>
            <a:ext cx="540068" cy="458474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4631751"/>
            <a:ext cx="540068" cy="5117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34700" y="178200"/>
            <a:ext cx="8278200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34700" y="1247400"/>
            <a:ext cx="40068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681800" y="1247400"/>
            <a:ext cx="40257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429300" y="3612600"/>
            <a:ext cx="40068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4689900" y="3609900"/>
            <a:ext cx="40257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5268"/>
            <a:ext cx="9144000" cy="3712964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7928848" y="4111932"/>
            <a:ext cx="1215152" cy="1031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3992064"/>
            <a:ext cx="1215152" cy="11514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142100" y="1004400"/>
            <a:ext cx="6858000" cy="17901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141810" y="2897100"/>
            <a:ext cx="6858000" cy="1242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458474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3" y="0"/>
            <a:ext cx="540068" cy="5117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4679158" y="714381"/>
            <a:ext cx="3962432" cy="4041680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458474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3" y="0"/>
            <a:ext cx="540068" cy="5117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502448" y="714381"/>
            <a:ext cx="3962432" cy="28575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5623560" y="1645920"/>
            <a:ext cx="3291840" cy="185166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5486400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50"/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4685025"/>
            <a:ext cx="540068" cy="4584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458474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3" y="0"/>
            <a:ext cx="540068" cy="5117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458474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3" y="0"/>
            <a:ext cx="540068" cy="511749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39.xml"/><Relationship Id="rId23" Type="http://schemas.openxmlformats.org/officeDocument/2006/relationships/tags" Target="../tags/tag138.xml"/><Relationship Id="rId22" Type="http://schemas.openxmlformats.org/officeDocument/2006/relationships/tags" Target="../tags/tag137.xml"/><Relationship Id="rId21" Type="http://schemas.openxmlformats.org/officeDocument/2006/relationships/tags" Target="../tags/tag136.xml"/><Relationship Id="rId20" Type="http://schemas.openxmlformats.org/officeDocument/2006/relationships/tags" Target="../tags/tag135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4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278.xml"/><Relationship Id="rId23" Type="http://schemas.openxmlformats.org/officeDocument/2006/relationships/tags" Target="../tags/tag277.xml"/><Relationship Id="rId22" Type="http://schemas.openxmlformats.org/officeDocument/2006/relationships/tags" Target="../tags/tag276.xml"/><Relationship Id="rId21" Type="http://schemas.openxmlformats.org/officeDocument/2006/relationships/tags" Target="../tags/tag275.xml"/><Relationship Id="rId20" Type="http://schemas.openxmlformats.org/officeDocument/2006/relationships/tags" Target="../tags/tag274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73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72104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72104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279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tags" Target="../tags/tag282.xml"/><Relationship Id="rId7" Type="http://schemas.openxmlformats.org/officeDocument/2006/relationships/image" Target="../media/image11.png"/><Relationship Id="rId6" Type="http://schemas.openxmlformats.org/officeDocument/2006/relationships/image" Target="file:///C:\Users\1V994W2\PycharmProjects\PPT_Background_Generation/pic_temp/1_pic_quater_left_down.png" TargetMode="External"/><Relationship Id="rId5" Type="http://schemas.openxmlformats.org/officeDocument/2006/relationships/image" Target="../media/image8.png"/><Relationship Id="rId4" Type="http://schemas.openxmlformats.org/officeDocument/2006/relationships/tags" Target="../tags/tag28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tags" Target="../tags/tag28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0" Type="http://schemas.openxmlformats.org/officeDocument/2006/relationships/slideLayout" Target="../slideLayouts/slideLayout6.xml"/><Relationship Id="rId2" Type="http://schemas.openxmlformats.org/officeDocument/2006/relationships/tags" Target="../tags/tag284.xml"/><Relationship Id="rId19" Type="http://schemas.openxmlformats.org/officeDocument/2006/relationships/tags" Target="../tags/tag300.xml"/><Relationship Id="rId18" Type="http://schemas.openxmlformats.org/officeDocument/2006/relationships/image" Target="../media/image11.png"/><Relationship Id="rId17" Type="http://schemas.openxmlformats.org/officeDocument/2006/relationships/tags" Target="../tags/tag299.xml"/><Relationship Id="rId16" Type="http://schemas.openxmlformats.org/officeDocument/2006/relationships/tags" Target="../tags/tag298.xml"/><Relationship Id="rId15" Type="http://schemas.openxmlformats.org/officeDocument/2006/relationships/tags" Target="../tags/tag297.xml"/><Relationship Id="rId14" Type="http://schemas.openxmlformats.org/officeDocument/2006/relationships/tags" Target="../tags/tag296.xml"/><Relationship Id="rId13" Type="http://schemas.openxmlformats.org/officeDocument/2006/relationships/tags" Target="../tags/tag295.xml"/><Relationship Id="rId12" Type="http://schemas.openxmlformats.org/officeDocument/2006/relationships/tags" Target="../tags/tag294.xml"/><Relationship Id="rId11" Type="http://schemas.openxmlformats.org/officeDocument/2006/relationships/tags" Target="../tags/tag293.xml"/><Relationship Id="rId10" Type="http://schemas.openxmlformats.org/officeDocument/2006/relationships/tags" Target="../tags/tag292.xml"/><Relationship Id="rId1" Type="http://schemas.openxmlformats.org/officeDocument/2006/relationships/tags" Target="../tags/tag28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04.xml"/><Relationship Id="rId8" Type="http://schemas.openxmlformats.org/officeDocument/2006/relationships/image" Target="../media/image11.png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8.png"/><Relationship Id="rId5" Type="http://schemas.openxmlformats.org/officeDocument/2006/relationships/tags" Target="../tags/tag30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02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25.xml"/><Relationship Id="rId1" Type="http://schemas.openxmlformats.org/officeDocument/2006/relationships/tags" Target="../tags/tag30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08.xml"/><Relationship Id="rId8" Type="http://schemas.openxmlformats.org/officeDocument/2006/relationships/image" Target="../media/image11.png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8.png"/><Relationship Id="rId5" Type="http://schemas.openxmlformats.org/officeDocument/2006/relationships/tags" Target="../tags/tag30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06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25.xml"/><Relationship Id="rId1" Type="http://schemas.openxmlformats.org/officeDocument/2006/relationships/tags" Target="../tags/tag30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12.xml"/><Relationship Id="rId8" Type="http://schemas.openxmlformats.org/officeDocument/2006/relationships/image" Target="../media/image11.png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8.png"/><Relationship Id="rId5" Type="http://schemas.openxmlformats.org/officeDocument/2006/relationships/tags" Target="../tags/tag3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0.xm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25.xml"/><Relationship Id="rId1" Type="http://schemas.openxmlformats.org/officeDocument/2006/relationships/tags" Target="../tags/tag30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16.xml"/><Relationship Id="rId8" Type="http://schemas.openxmlformats.org/officeDocument/2006/relationships/image" Target="../media/image11.png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8.png"/><Relationship Id="rId5" Type="http://schemas.openxmlformats.org/officeDocument/2006/relationships/tags" Target="../tags/tag31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4.xml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25.xml"/><Relationship Id="rId1" Type="http://schemas.openxmlformats.org/officeDocument/2006/relationships/tags" Target="../tags/tag3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-26035"/>
            <a:ext cx="9196070" cy="5166995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idx="14"/>
          </p:nvPr>
        </p:nvSpPr>
        <p:spPr>
          <a:xfrm>
            <a:off x="2400776" y="2982514"/>
            <a:ext cx="4342448" cy="496490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EDA21XXXX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7928848" y="4111932"/>
            <a:ext cx="1215152" cy="103156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3992064"/>
            <a:ext cx="1215152" cy="1151436"/>
          </a:xfrm>
          <a:prstGeom prst="rect">
            <a:avLst/>
          </a:prstGeom>
        </p:spPr>
      </p:pic>
      <p:sp>
        <p:nvSpPr>
          <p:cNvPr id="2" name="标题 4"/>
          <p:cNvSpPr>
            <a:spLocks noGrp="1"/>
          </p:cNvSpPr>
          <p:nvPr/>
        </p:nvSpPr>
        <p:spPr>
          <a:xfrm>
            <a:off x="502412" y="332426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87500" lnSpcReduction="1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/>
              <a:t>PPT</a:t>
            </a:r>
            <a:r>
              <a:rPr lang="zh-CN" altLang="en-US"/>
              <a:t>要求（本页请删除）</a:t>
            </a:r>
            <a:endParaRPr lang="zh-CN" altLang="en-US"/>
          </a:p>
        </p:txBody>
      </p:sp>
      <p:sp>
        <p:nvSpPr>
          <p:cNvPr id="3" name="内容占位符 5"/>
          <p:cNvSpPr>
            <a:spLocks noGrp="1"/>
          </p:cNvSpPr>
          <p:nvPr/>
        </p:nvSpPr>
        <p:spPr>
          <a:xfrm>
            <a:off x="502412" y="661041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PPT</a:t>
            </a:r>
            <a:r>
              <a:t>内容（除本模板已确定的背景等）要求全</a:t>
            </a:r>
            <a:r>
              <a:rPr b="1"/>
              <a:t>英文</a:t>
            </a:r>
            <a:endParaRPr b="1"/>
          </a:p>
          <a:p>
            <a:r>
              <a:t>封面</a:t>
            </a:r>
            <a:r>
              <a:rPr lang="en-US" altLang="zh-CN"/>
              <a:t>“EDA21XXXX”</a:t>
            </a:r>
            <a:r>
              <a:t>请修改为参赛</a:t>
            </a:r>
            <a:r>
              <a:rPr lang="en-US" altLang="zh-CN"/>
              <a:t>ID</a:t>
            </a:r>
            <a:endParaRPr lang="en-US" altLang="zh-CN"/>
          </a:p>
          <a:p>
            <a:r>
              <a:t>答辩</a:t>
            </a:r>
            <a:r>
              <a:rPr lang="en-US" altLang="zh-CN"/>
              <a:t>PPT</a:t>
            </a:r>
            <a:r>
              <a:t>及答辩过程中不得出现学校信息和队员</a:t>
            </a:r>
            <a:r>
              <a:rPr lang="en-US" altLang="zh-CN"/>
              <a:t>/</a:t>
            </a:r>
            <a:r>
              <a:t>指导老师个人信息，否则视为违规</a:t>
            </a:r>
          </a:p>
          <a:p>
            <a:r>
              <a:t>答辩</a:t>
            </a:r>
            <a:r>
              <a:rPr lang="en-US" altLang="zh-CN"/>
              <a:t>PPT</a:t>
            </a:r>
            <a:r>
              <a:t>建议按照如下结构</a:t>
            </a:r>
          </a:p>
          <a:p>
            <a:pPr lvl="1"/>
            <a:r>
              <a:t>解题思路</a:t>
            </a:r>
            <a:r>
              <a:rPr lang="en-US" altLang="zh-CN"/>
              <a:t>(2</a:t>
            </a:r>
            <a:r>
              <a:t>分钟</a:t>
            </a:r>
            <a:r>
              <a:rPr lang="en-US" altLang="zh-CN"/>
              <a:t>)</a:t>
            </a:r>
            <a:br>
              <a:rPr lang="en-US" altLang="zh-CN"/>
            </a:br>
            <a:r>
              <a:rPr sz="1000"/>
              <a:t>阐述对题目的理解和整体解题思路，无需重复题目已经提供的内容</a:t>
            </a:r>
            <a:endParaRPr sz="1000"/>
          </a:p>
          <a:p>
            <a:pPr lvl="1"/>
            <a:r>
              <a:t>技术路线（</a:t>
            </a:r>
            <a:r>
              <a:rPr lang="en-US" altLang="zh-CN"/>
              <a:t>5</a:t>
            </a:r>
            <a:r>
              <a:t>分钟）</a:t>
            </a:r>
            <a:br/>
            <a:r>
              <a:rPr sz="1000">
                <a:sym typeface="+mn-ea"/>
              </a:rPr>
              <a:t>详细阐述所做的工作，尤其需要重点强调解决过程和主要方法</a:t>
            </a:r>
            <a:endParaRPr sz="1000"/>
          </a:p>
          <a:p>
            <a:pPr lvl="1"/>
            <a:r>
              <a:t>题目结果（</a:t>
            </a:r>
            <a:r>
              <a:rPr lang="en-US" altLang="zh-CN"/>
              <a:t>2</a:t>
            </a:r>
            <a:r>
              <a:t>分钟）</a:t>
            </a:r>
            <a:br/>
            <a:r>
              <a:rPr sz="1000">
                <a:sym typeface="+mn-ea"/>
              </a:rPr>
              <a:t>用实测数据、截图等方式证明每道小题解决后的结果，需要对结果进行一定的分析</a:t>
            </a:r>
            <a:endParaRPr sz="1000">
              <a:sym typeface="+mn-ea"/>
            </a:endParaRPr>
          </a:p>
          <a:p>
            <a:pPr lvl="1"/>
            <a:r>
              <a:t>总结与展望（</a:t>
            </a:r>
            <a:r>
              <a:rPr lang="en-US" altLang="zh-CN"/>
              <a:t>1</a:t>
            </a:r>
            <a:r>
              <a:t>分钟）</a:t>
            </a:r>
            <a:br/>
            <a:r>
              <a:rPr sz="1000"/>
              <a:t>总结主要创新点，并对未尝试但有可能的优化方向进行展望</a:t>
            </a:r>
            <a:endParaRPr sz="1000"/>
          </a:p>
          <a:p>
            <a:pPr lvl="1"/>
            <a:r>
              <a:t>以下页面模板内容为参考，参赛队可优化（须保持样式与模板一致）</a:t>
            </a:r>
          </a:p>
        </p:txBody>
      </p:sp>
      <p:pic>
        <p:nvPicPr>
          <p:cNvPr id="10" name="图片 9" descr="QQ截图202011121453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190" y="194945"/>
            <a:ext cx="2458085" cy="32639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>
            <p:custDataLst>
              <p:tags r:id="rId1"/>
            </p:custDataLst>
          </p:nvPr>
        </p:nvSpPr>
        <p:spPr>
          <a:xfrm>
            <a:off x="2938780" y="786130"/>
            <a:ext cx="2769235" cy="6927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 fontScale="82500" lnSpcReduction="10000"/>
          </a:bodyPr>
          <a:lstStyle/>
          <a:p>
            <a:pPr algn="ctr">
              <a:defRPr/>
            </a:pPr>
            <a:r>
              <a:rPr lang="en-US" altLang="zh-CN" sz="4100" spc="113" dirty="0">
                <a:solidFill>
                  <a:schemeClr val="tx1">
                    <a:lumMod val="85000"/>
                    <a:lumOff val="15000"/>
                  </a:schemeClr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cs typeface="微软雅黑" panose="020B0503020204020204" charset="-122"/>
                <a:sym typeface="+mn-lt"/>
              </a:rPr>
              <a:t>CONTENTS</a:t>
            </a:r>
            <a:endParaRPr lang="en-US" altLang="zh-CN" sz="4100" spc="113" dirty="0">
              <a:solidFill>
                <a:schemeClr val="tx1">
                  <a:lumMod val="85000"/>
                  <a:lumOff val="15000"/>
                </a:schemeClr>
              </a:solidFill>
              <a:latin typeface="汉仪旗黑-85S" panose="00020600040101010101" pitchFamily="18" charset="-122"/>
              <a:ea typeface="汉仪旗黑-85S" panose="00020600040101010101" pitchFamily="18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14" name="椭圆 13"/>
          <p:cNvSpPr/>
          <p:nvPr>
            <p:custDataLst>
              <p:tags r:id="rId2"/>
            </p:custDataLst>
          </p:nvPr>
        </p:nvSpPr>
        <p:spPr>
          <a:xfrm>
            <a:off x="873733" y="2149881"/>
            <a:ext cx="1121031" cy="112103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/>
          </a:bodyPr>
          <a:lstStyle/>
          <a:p>
            <a:pPr algn="ctr"/>
            <a:endParaRPr kumimoji="1"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椭圆 14"/>
          <p:cNvSpPr/>
          <p:nvPr>
            <p:custDataLst>
              <p:tags r:id="rId3"/>
            </p:custDataLst>
          </p:nvPr>
        </p:nvSpPr>
        <p:spPr>
          <a:xfrm>
            <a:off x="945826" y="2221974"/>
            <a:ext cx="976847" cy="97684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/>
          </a:bodyPr>
          <a:lstStyle/>
          <a:p>
            <a:pPr algn="ctr"/>
            <a:endParaRPr kumimoji="1"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2"/>
          <p:cNvSpPr txBox="1"/>
          <p:nvPr>
            <p:custDataLst>
              <p:tags r:id="rId4"/>
            </p:custDataLst>
          </p:nvPr>
        </p:nvSpPr>
        <p:spPr>
          <a:xfrm>
            <a:off x="916690" y="2394623"/>
            <a:ext cx="1069487" cy="6671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/>
          </a:bodyPr>
          <a:lstStyle/>
          <a:p>
            <a:pPr algn="ctr">
              <a:defRPr/>
            </a:pPr>
            <a:r>
              <a:rPr lang="en-US" altLang="zh-CN" sz="3300" b="1" spc="113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01</a:t>
            </a:r>
            <a:endParaRPr lang="en-US" altLang="zh-CN" sz="3300" b="1" spc="113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TextBox 2"/>
          <p:cNvSpPr txBox="1"/>
          <p:nvPr>
            <p:custDataLst>
              <p:tags r:id="rId5"/>
            </p:custDataLst>
          </p:nvPr>
        </p:nvSpPr>
        <p:spPr>
          <a:xfrm>
            <a:off x="492327" y="3470182"/>
            <a:ext cx="1883844" cy="352868"/>
          </a:xfrm>
          <a:prstGeom prst="rect">
            <a:avLst/>
          </a:prstGeom>
          <a:noFill/>
        </p:spPr>
        <p:txBody>
          <a:bodyPr wrap="square" lIns="68580" tIns="34290" rIns="68580" bIns="34290" rtlCol="0"/>
          <a:lstStyle/>
          <a:p>
            <a:pPr algn="ctr">
              <a:defRPr/>
            </a:pPr>
            <a:r>
              <a:rPr lang="zh-CN" altLang="en-US" sz="1600" b="1">
                <a:sym typeface="+mn-ea"/>
              </a:rPr>
              <a:t>Problem Formulation</a:t>
            </a:r>
            <a:endParaRPr lang="zh-CN" altLang="en-US" sz="1600" b="1">
              <a:sym typeface="+mn-ea"/>
            </a:endParaRPr>
          </a:p>
        </p:txBody>
      </p:sp>
      <p:sp>
        <p:nvSpPr>
          <p:cNvPr id="18" name="椭圆 17"/>
          <p:cNvSpPr/>
          <p:nvPr>
            <p:custDataLst>
              <p:tags r:id="rId6"/>
            </p:custDataLst>
          </p:nvPr>
        </p:nvSpPr>
        <p:spPr>
          <a:xfrm>
            <a:off x="2938843" y="2149881"/>
            <a:ext cx="1121031" cy="112103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/>
          </a:bodyPr>
          <a:lstStyle/>
          <a:p>
            <a:pPr algn="ctr"/>
            <a:endParaRPr kumimoji="1"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椭圆 18"/>
          <p:cNvSpPr/>
          <p:nvPr>
            <p:custDataLst>
              <p:tags r:id="rId7"/>
            </p:custDataLst>
          </p:nvPr>
        </p:nvSpPr>
        <p:spPr>
          <a:xfrm>
            <a:off x="3010934" y="2221974"/>
            <a:ext cx="976847" cy="97684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/>
          </a:bodyPr>
          <a:lstStyle/>
          <a:p>
            <a:pPr algn="ctr"/>
            <a:endParaRPr kumimoji="1"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2"/>
          <p:cNvSpPr txBox="1"/>
          <p:nvPr>
            <p:custDataLst>
              <p:tags r:id="rId8"/>
            </p:custDataLst>
          </p:nvPr>
        </p:nvSpPr>
        <p:spPr>
          <a:xfrm>
            <a:off x="2981800" y="2415178"/>
            <a:ext cx="1069487" cy="6671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/>
          </a:bodyPr>
          <a:lstStyle/>
          <a:p>
            <a:pPr algn="ctr">
              <a:defRPr/>
            </a:pPr>
            <a:r>
              <a:rPr lang="en-US" altLang="zh-CN" sz="3300" b="1" spc="113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02</a:t>
            </a:r>
            <a:endParaRPr lang="en-US" altLang="zh-CN" sz="3300" b="1" spc="113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1" name="TextBox 2"/>
          <p:cNvSpPr txBox="1"/>
          <p:nvPr>
            <p:custDataLst>
              <p:tags r:id="rId9"/>
            </p:custDataLst>
          </p:nvPr>
        </p:nvSpPr>
        <p:spPr>
          <a:xfrm>
            <a:off x="2254885" y="3470275"/>
            <a:ext cx="2749550" cy="3530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>
              <a:defRPr/>
            </a:pPr>
            <a:r>
              <a:rPr lang="zh-CN" altLang="en-US" sz="1600" b="1">
                <a:sym typeface="+mn-ea"/>
              </a:rPr>
              <a:t>Algorithms &amp; </a:t>
            </a:r>
            <a:endParaRPr lang="zh-CN" altLang="en-US" sz="1600" b="1">
              <a:sym typeface="+mn-ea"/>
            </a:endParaRPr>
          </a:p>
          <a:p>
            <a:pPr algn="ctr">
              <a:defRPr/>
            </a:pPr>
            <a:r>
              <a:rPr lang="zh-CN" altLang="en-US" sz="1600" b="1">
                <a:sym typeface="+mn-ea"/>
              </a:rPr>
              <a:t>Frameworks</a:t>
            </a:r>
            <a:endParaRPr lang="zh-CN" altLang="en-US" sz="1600" b="1">
              <a:sym typeface="+mn-ea"/>
            </a:endParaRPr>
          </a:p>
        </p:txBody>
      </p:sp>
      <p:sp>
        <p:nvSpPr>
          <p:cNvPr id="23" name="椭圆 22"/>
          <p:cNvSpPr/>
          <p:nvPr>
            <p:custDataLst>
              <p:tags r:id="rId10"/>
            </p:custDataLst>
          </p:nvPr>
        </p:nvSpPr>
        <p:spPr>
          <a:xfrm>
            <a:off x="5003951" y="2149881"/>
            <a:ext cx="1121031" cy="112103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/>
          </a:bodyPr>
          <a:lstStyle/>
          <a:p>
            <a:pPr algn="ctr"/>
            <a:endParaRPr kumimoji="1"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椭圆 23"/>
          <p:cNvSpPr/>
          <p:nvPr>
            <p:custDataLst>
              <p:tags r:id="rId11"/>
            </p:custDataLst>
          </p:nvPr>
        </p:nvSpPr>
        <p:spPr>
          <a:xfrm>
            <a:off x="5076044" y="2221974"/>
            <a:ext cx="976847" cy="97684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/>
          </a:bodyPr>
          <a:lstStyle/>
          <a:p>
            <a:pPr algn="ctr"/>
            <a:endParaRPr kumimoji="1"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Box 2"/>
          <p:cNvSpPr txBox="1"/>
          <p:nvPr>
            <p:custDataLst>
              <p:tags r:id="rId12"/>
            </p:custDataLst>
          </p:nvPr>
        </p:nvSpPr>
        <p:spPr>
          <a:xfrm>
            <a:off x="5046909" y="2415178"/>
            <a:ext cx="1069487" cy="6671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/>
          </a:bodyPr>
          <a:lstStyle/>
          <a:p>
            <a:pPr algn="ctr">
              <a:defRPr/>
            </a:pPr>
            <a:r>
              <a:rPr lang="en-US" altLang="zh-CN" sz="3300" b="1" spc="113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03</a:t>
            </a:r>
            <a:endParaRPr lang="en-US" altLang="zh-CN" sz="3300" b="1" spc="113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6" name="TextBox 2"/>
          <p:cNvSpPr txBox="1"/>
          <p:nvPr>
            <p:custDataLst>
              <p:tags r:id="rId13"/>
            </p:custDataLst>
          </p:nvPr>
        </p:nvSpPr>
        <p:spPr>
          <a:xfrm>
            <a:off x="4622546" y="3470182"/>
            <a:ext cx="1883844" cy="352868"/>
          </a:xfrm>
          <a:prstGeom prst="rect">
            <a:avLst/>
          </a:prstGeom>
          <a:noFill/>
        </p:spPr>
        <p:txBody>
          <a:bodyPr wrap="square" lIns="68580" tIns="34290" rIns="68580" bIns="34290" rtlCol="0"/>
          <a:lstStyle/>
          <a:p>
            <a:pPr algn="ctr">
              <a:buClrTx/>
              <a:buSzTx/>
              <a:buNone/>
              <a:defRPr/>
            </a:pPr>
            <a:r>
              <a:rPr lang="zh-CN" altLang="en-US" sz="1600" b="1">
                <a:sym typeface="+mn-ea"/>
              </a:rPr>
              <a:t>Experimental results</a:t>
            </a:r>
            <a:endParaRPr lang="zh-CN" altLang="en-US" sz="1600" b="1">
              <a:sym typeface="+mn-ea"/>
            </a:endParaRPr>
          </a:p>
        </p:txBody>
      </p:sp>
      <p:sp>
        <p:nvSpPr>
          <p:cNvPr id="28" name="椭圆 27"/>
          <p:cNvSpPr/>
          <p:nvPr>
            <p:custDataLst>
              <p:tags r:id="rId14"/>
            </p:custDataLst>
          </p:nvPr>
        </p:nvSpPr>
        <p:spPr>
          <a:xfrm>
            <a:off x="7069060" y="2149881"/>
            <a:ext cx="1121031" cy="112103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/>
          </a:bodyPr>
          <a:lstStyle/>
          <a:p>
            <a:pPr algn="ctr"/>
            <a:endParaRPr kumimoji="1"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椭圆 28"/>
          <p:cNvSpPr/>
          <p:nvPr>
            <p:custDataLst>
              <p:tags r:id="rId15"/>
            </p:custDataLst>
          </p:nvPr>
        </p:nvSpPr>
        <p:spPr>
          <a:xfrm>
            <a:off x="7141153" y="2221974"/>
            <a:ext cx="976847" cy="97684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/>
          </a:bodyPr>
          <a:lstStyle/>
          <a:p>
            <a:pPr algn="ctr"/>
            <a:endParaRPr kumimoji="1"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TextBox 2"/>
          <p:cNvSpPr txBox="1"/>
          <p:nvPr>
            <p:custDataLst>
              <p:tags r:id="rId16"/>
            </p:custDataLst>
          </p:nvPr>
        </p:nvSpPr>
        <p:spPr>
          <a:xfrm>
            <a:off x="7112018" y="2415178"/>
            <a:ext cx="1069487" cy="6671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/>
          </a:bodyPr>
          <a:lstStyle/>
          <a:p>
            <a:pPr algn="ctr">
              <a:defRPr/>
            </a:pPr>
            <a:r>
              <a:rPr lang="en-US" altLang="zh-CN" sz="3300" b="1" spc="113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04</a:t>
            </a:r>
            <a:endParaRPr lang="en-US" altLang="zh-CN" sz="3300" b="1" spc="113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1" name="TextBox 2"/>
          <p:cNvSpPr txBox="1"/>
          <p:nvPr>
            <p:custDataLst>
              <p:tags r:id="rId17"/>
            </p:custDataLst>
          </p:nvPr>
        </p:nvSpPr>
        <p:spPr>
          <a:xfrm>
            <a:off x="6506845" y="3465830"/>
            <a:ext cx="2446655" cy="3530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>
              <a:defRPr/>
            </a:pPr>
            <a:r>
              <a:rPr lang="zh-CN" altLang="en-US" sz="1600" b="1">
                <a:sym typeface="+mn-ea"/>
              </a:rPr>
              <a:t>Conclusion &amp; Discussion </a:t>
            </a:r>
            <a:endParaRPr sz="1600" b="1">
              <a:sym typeface="+mn-ea"/>
            </a:endParaRPr>
          </a:p>
        </p:txBody>
      </p:sp>
      <p:pic>
        <p:nvPicPr>
          <p:cNvPr id="10" name="图片 9" descr="QQ截图202011121453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00190" y="194945"/>
            <a:ext cx="2458085" cy="32639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976765"/>
            <a:ext cx="9144000" cy="31899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7928848" y="4111932"/>
            <a:ext cx="1215152" cy="103156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3992064"/>
            <a:ext cx="1215152" cy="1151436"/>
          </a:xfrm>
          <a:prstGeom prst="rect">
            <a:avLst/>
          </a:prstGeom>
        </p:spPr>
      </p:pic>
      <p:sp>
        <p:nvSpPr>
          <p:cNvPr id="4" name="标题 4"/>
          <p:cNvSpPr>
            <a:spLocks noGrp="1"/>
          </p:cNvSpPr>
          <p:nvPr/>
        </p:nvSpPr>
        <p:spPr>
          <a:xfrm>
            <a:off x="502412" y="311471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90000" lnSpcReduction="1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>
              <a:defRPr/>
            </a:pPr>
            <a:r>
              <a:rPr lang="en-US" altLang="zh-CN"/>
              <a:t>Part I: </a:t>
            </a:r>
            <a:r>
              <a:rPr>
                <a:sym typeface="+mn-ea"/>
              </a:rPr>
              <a:t>Problem Formulation</a:t>
            </a:r>
            <a:endParaRPr lang="zh-CN" altLang="en-US"/>
          </a:p>
        </p:txBody>
      </p:sp>
      <p:sp>
        <p:nvSpPr>
          <p:cNvPr id="8" name="内容占位符 5"/>
          <p:cNvSpPr>
            <a:spLocks noGrp="1"/>
          </p:cNvSpPr>
          <p:nvPr/>
        </p:nvSpPr>
        <p:spPr>
          <a:xfrm>
            <a:off x="502412" y="643261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ym typeface="+mn-ea"/>
              </a:rPr>
              <a:t>subtitle</a:t>
            </a:r>
            <a:endParaRPr lang="en-US" altLang="zh-CN">
              <a:sym typeface="+mn-ea"/>
            </a:endParaRPr>
          </a:p>
        </p:txBody>
      </p:sp>
      <p:pic>
        <p:nvPicPr>
          <p:cNvPr id="12" name="图片 11" descr="QQ截图202011121453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0190" y="194945"/>
            <a:ext cx="2458085" cy="32639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976765"/>
            <a:ext cx="9144000" cy="31899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7928848" y="4111932"/>
            <a:ext cx="1215152" cy="103156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3992064"/>
            <a:ext cx="1215152" cy="1151436"/>
          </a:xfrm>
          <a:prstGeom prst="rect">
            <a:avLst/>
          </a:prstGeom>
        </p:spPr>
      </p:pic>
      <p:sp>
        <p:nvSpPr>
          <p:cNvPr id="8" name="内容占位符 5"/>
          <p:cNvSpPr>
            <a:spLocks noGrp="1"/>
          </p:cNvSpPr>
          <p:nvPr/>
        </p:nvSpPr>
        <p:spPr>
          <a:xfrm>
            <a:off x="511175" y="669925"/>
            <a:ext cx="8466455" cy="4041775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subtitle</a:t>
            </a:r>
            <a:endParaRPr lang="en-US" altLang="zh-CN"/>
          </a:p>
        </p:txBody>
      </p:sp>
      <p:pic>
        <p:nvPicPr>
          <p:cNvPr id="12" name="图片 11" descr="QQ截图202011121453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0190" y="194945"/>
            <a:ext cx="2458085" cy="326390"/>
          </a:xfrm>
          <a:prstGeom prst="rect">
            <a:avLst/>
          </a:prstGeom>
        </p:spPr>
      </p:pic>
      <p:sp>
        <p:nvSpPr>
          <p:cNvPr id="3" name="标题 4"/>
          <p:cNvSpPr>
            <a:spLocks noGrp="1"/>
          </p:cNvSpPr>
          <p:nvPr/>
        </p:nvSpPr>
        <p:spPr>
          <a:xfrm>
            <a:off x="502412" y="311471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90000" lnSpcReduction="1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>
              <a:defRPr/>
            </a:pPr>
            <a:r>
              <a:rPr lang="en-US" altLang="zh-CN"/>
              <a:t>Part II: </a:t>
            </a:r>
            <a:r>
              <a:rPr>
                <a:sym typeface="+mn-ea"/>
              </a:rPr>
              <a:t>Algorithms &amp; Frameworks</a:t>
            </a:r>
            <a:endParaRPr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976765"/>
            <a:ext cx="9144000" cy="31899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7928848" y="4111932"/>
            <a:ext cx="1215152" cy="103156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3992064"/>
            <a:ext cx="1215152" cy="1151436"/>
          </a:xfrm>
          <a:prstGeom prst="rect">
            <a:avLst/>
          </a:prstGeom>
        </p:spPr>
      </p:pic>
      <p:sp>
        <p:nvSpPr>
          <p:cNvPr id="4" name="标题 4"/>
          <p:cNvSpPr>
            <a:spLocks noGrp="1"/>
          </p:cNvSpPr>
          <p:nvPr/>
        </p:nvSpPr>
        <p:spPr>
          <a:xfrm>
            <a:off x="502412" y="332426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90000" lnSpcReduction="1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/>
              <a:t>Part III: Experimental results</a:t>
            </a:r>
            <a:endParaRPr lang="en-US" altLang="zh-CN"/>
          </a:p>
        </p:txBody>
      </p:sp>
      <p:sp>
        <p:nvSpPr>
          <p:cNvPr id="8" name="内容占位符 5"/>
          <p:cNvSpPr>
            <a:spLocks noGrp="1"/>
          </p:cNvSpPr>
          <p:nvPr/>
        </p:nvSpPr>
        <p:spPr>
          <a:xfrm>
            <a:off x="502285" y="664210"/>
            <a:ext cx="8384540" cy="4041775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ym typeface="+mn-ea"/>
              </a:rPr>
              <a:t>subtitle</a:t>
            </a:r>
            <a:endParaRPr lang="zh-CN" altLang="en-US"/>
          </a:p>
        </p:txBody>
      </p:sp>
      <p:pic>
        <p:nvPicPr>
          <p:cNvPr id="12" name="图片 11" descr="QQ截图202011121453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0190" y="194945"/>
            <a:ext cx="2458085" cy="32639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976765"/>
            <a:ext cx="9144000" cy="31899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7928848" y="4111932"/>
            <a:ext cx="1215152" cy="103156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3992064"/>
            <a:ext cx="1215152" cy="1151436"/>
          </a:xfrm>
          <a:prstGeom prst="rect">
            <a:avLst/>
          </a:prstGeom>
        </p:spPr>
      </p:pic>
      <p:sp>
        <p:nvSpPr>
          <p:cNvPr id="4" name="标题 4"/>
          <p:cNvSpPr>
            <a:spLocks noGrp="1"/>
          </p:cNvSpPr>
          <p:nvPr/>
        </p:nvSpPr>
        <p:spPr>
          <a:xfrm>
            <a:off x="511302" y="279086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90000" lnSpcReduction="1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/>
              <a:t>Part IV: </a:t>
            </a:r>
            <a:r>
              <a:t>Conclusion &amp; Discussion </a:t>
            </a:r>
          </a:p>
        </p:txBody>
      </p:sp>
      <p:sp>
        <p:nvSpPr>
          <p:cNvPr id="8" name="内容占位符 5"/>
          <p:cNvSpPr>
            <a:spLocks noGrp="1"/>
          </p:cNvSpPr>
          <p:nvPr/>
        </p:nvSpPr>
        <p:spPr>
          <a:xfrm>
            <a:off x="529082" y="616591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ym typeface="+mn-ea"/>
              </a:rPr>
              <a:t>subtitle</a:t>
            </a:r>
            <a:endParaRPr lang="zh-CN" altLang="en-US"/>
          </a:p>
        </p:txBody>
      </p:sp>
      <p:pic>
        <p:nvPicPr>
          <p:cNvPr id="10" name="图片 9" descr="QQ截图202011121453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0190" y="194945"/>
            <a:ext cx="2458085" cy="32639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84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84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584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6、20、23、24、25、26、27、30、33、37、41、44、45、4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8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6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5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4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5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84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84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584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6、20、23、24、25、26、27、30、33、37、41、44、45、46"/>
</p:tagLst>
</file>

<file path=ppt/tags/tag27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84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584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584_17*i*2"/>
  <p:tag name="KSO_WM_UNIT_LAYERLEVEL" val="1"/>
  <p:tag name="KSO_WM_TAG_VERSION" val="1.0"/>
  <p:tag name="KSO_WM_BEAUTIFY_FLAG" val="#wm#"/>
  <p:tag name="KSO_WM_UNIT_USESOURCEFORMAT_APPLY" val="1"/>
</p:tagLst>
</file>

<file path=ppt/tags/tag281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584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584_17*i*3"/>
  <p:tag name="KSO_WM_UNIT_LAYERLEVEL" val="1"/>
  <p:tag name="KSO_WM_TAG_VERSION" val="1.0"/>
  <p:tag name="KSO_WM_BEAUTIFY_FLAG" val="#wm#"/>
  <p:tag name="KSO_WM_UNIT_USESOURCEFORMAT_APPLY" val="1"/>
</p:tagLst>
</file>

<file path=ppt/tags/tag282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584_17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1"/>
  <p:tag name="KSO_WM_SLIDE_INDEX" val="17"/>
  <p:tag name="KSO_WM_SLIDE_SIZE" val="723.5*43.55"/>
  <p:tag name="KSO_WM_SLIDE_POSITION" val="118.3*306.9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584"/>
  <p:tag name="KSO_WM_SLIDE_LAYOUT" val="i_l"/>
  <p:tag name="KSO_WM_SLIDE_LAYOUT_CNT" val="1_1"/>
</p:tagLst>
</file>

<file path=ppt/tags/tag283.xml><?xml version="1.0" encoding="utf-8"?>
<p:tagLst xmlns:p="http://schemas.openxmlformats.org/presentationml/2006/main">
  <p:tag name="KSO_WM_UNIT_ISCONTENTSTITLE" val="1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537_5*a*1"/>
  <p:tag name="KSO_WM_TEMPLATE_CATEGORY" val="custom"/>
  <p:tag name="KSO_WM_TEMPLATE_INDEX" val="20202537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2537_5*l_h_i*1_1_2"/>
  <p:tag name="KSO_WM_TEMPLATE_CATEGORY" val="custom"/>
  <p:tag name="KSO_WM_TEMPLATE_INDEX" val="2020253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custom20202537_5*l_h_i*1_1_3"/>
  <p:tag name="KSO_WM_TEMPLATE_CATEGORY" val="custom"/>
  <p:tag name="KSO_WM_TEMPLATE_INDEX" val="2020253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2537_5*l_h_i*1_1_1"/>
  <p:tag name="KSO_WM_TEMPLATE_CATEGORY" val="custom"/>
  <p:tag name="KSO_WM_TEMPLATE_INDEX" val="2020253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87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37_5*l_h_a*1_1_1"/>
  <p:tag name="KSO_WM_TEMPLATE_CATEGORY" val="custom"/>
  <p:tag name="KSO_WM_TEMPLATE_INDEX" val="2020253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2537_5*l_h_i*1_2_2"/>
  <p:tag name="KSO_WM_TEMPLATE_CATEGORY" val="custom"/>
  <p:tag name="KSO_WM_TEMPLATE_INDEX" val="2020253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custom20202537_5*l_h_i*1_2_3"/>
  <p:tag name="KSO_WM_TEMPLATE_CATEGORY" val="custom"/>
  <p:tag name="KSO_WM_TEMPLATE_INDEX" val="2020253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2537_5*l_h_i*1_2_1"/>
  <p:tag name="KSO_WM_TEMPLATE_CATEGORY" val="custom"/>
  <p:tag name="KSO_WM_TEMPLATE_INDEX" val="2020253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91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537_5*l_h_a*1_2_1"/>
  <p:tag name="KSO_WM_TEMPLATE_CATEGORY" val="custom"/>
  <p:tag name="KSO_WM_TEMPLATE_INDEX" val="2020253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2537_5*l_h_i*1_3_2"/>
  <p:tag name="KSO_WM_TEMPLATE_CATEGORY" val="custom"/>
  <p:tag name="KSO_WM_TEMPLATE_INDEX" val="2020253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custom20202537_5*l_h_i*1_3_3"/>
  <p:tag name="KSO_WM_TEMPLATE_CATEGORY" val="custom"/>
  <p:tag name="KSO_WM_TEMPLATE_INDEX" val="2020253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2537_5*l_h_i*1_3_1"/>
  <p:tag name="KSO_WM_TEMPLATE_CATEGORY" val="custom"/>
  <p:tag name="KSO_WM_TEMPLATE_INDEX" val="2020253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95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2537_5*l_h_a*1_3_1"/>
  <p:tag name="KSO_WM_TEMPLATE_CATEGORY" val="custom"/>
  <p:tag name="KSO_WM_TEMPLATE_INDEX" val="2020253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02537_5*l_h_i*1_4_2"/>
  <p:tag name="KSO_WM_TEMPLATE_CATEGORY" val="custom"/>
  <p:tag name="KSO_WM_TEMPLATE_INDEX" val="2020253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custom20202537_5*l_h_i*1_4_3"/>
  <p:tag name="KSO_WM_TEMPLATE_CATEGORY" val="custom"/>
  <p:tag name="KSO_WM_TEMPLATE_INDEX" val="2020253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2537_5*l_h_i*1_4_1"/>
  <p:tag name="KSO_WM_TEMPLATE_CATEGORY" val="custom"/>
  <p:tag name="KSO_WM_TEMPLATE_INDEX" val="2020253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99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custom20202537_5*l_h_a*1_4_1"/>
  <p:tag name="KSO_WM_TEMPLATE_CATEGORY" val="custom"/>
  <p:tag name="KSO_WM_TEMPLATE_INDEX" val="2020253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ID" val="custom20202537_5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5"/>
  <p:tag name="KSO_WM_SLIDE_INDEX" val="5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584"/>
  <p:tag name="KSO_WM_SLIDE_LAYOUT" val="a_b_l"/>
  <p:tag name="KSO_WM_SLIDE_LAYOUT_CNT" val="1_1_1"/>
</p:tagLst>
</file>

<file path=ppt/tags/tag301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h"/>
  <p:tag name="KSO_WM_UNIT_TYPE" val="i"/>
  <p:tag name="KSO_WM_UNIT_INDEX" val="1"/>
  <p:tag name="KSO_WM_UNIT_ID" val="custom20204584_17*i*1"/>
  <p:tag name="KSO_WM_TEMPLATE_CATEGORY" val="custom"/>
  <p:tag name="KSO_WM_TEMPLATE_INDEX" val="20204584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02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584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584_17*i*2"/>
  <p:tag name="KSO_WM_UNIT_LAYERLEVEL" val="1"/>
  <p:tag name="KSO_WM_TAG_VERSION" val="1.0"/>
  <p:tag name="KSO_WM_BEAUTIFY_FLAG" val="#wm#"/>
  <p:tag name="KSO_WM_UNIT_USESOURCEFORMAT_APPLY" val="1"/>
</p:tagLst>
</file>

<file path=ppt/tags/tag303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584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584_17*i*3"/>
  <p:tag name="KSO_WM_UNIT_LAYERLEVEL" val="1"/>
  <p:tag name="KSO_WM_TAG_VERSION" val="1.0"/>
  <p:tag name="KSO_WM_BEAUTIFY_FLAG" val="#wm#"/>
  <p:tag name="KSO_WM_UNIT_USESOURCEFORMAT_APPLY" val="1"/>
</p:tagLst>
</file>

<file path=ppt/tags/tag304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584_17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1"/>
  <p:tag name="KSO_WM_SLIDE_INDEX" val="17"/>
  <p:tag name="KSO_WM_SLIDE_SIZE" val="723.5*43.55"/>
  <p:tag name="KSO_WM_SLIDE_POSITION" val="118.3*306.9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584"/>
  <p:tag name="KSO_WM_SLIDE_LAYOUT" val="i_l"/>
  <p:tag name="KSO_WM_SLIDE_LAYOUT_CNT" val="1_1"/>
</p:tagLst>
</file>

<file path=ppt/tags/tag305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h"/>
  <p:tag name="KSO_WM_UNIT_TYPE" val="i"/>
  <p:tag name="KSO_WM_UNIT_INDEX" val="1"/>
  <p:tag name="KSO_WM_UNIT_ID" val="custom20204584_17*i*1"/>
  <p:tag name="KSO_WM_TEMPLATE_CATEGORY" val="custom"/>
  <p:tag name="KSO_WM_TEMPLATE_INDEX" val="20204584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06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584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584_17*i*2"/>
  <p:tag name="KSO_WM_UNIT_LAYERLEVEL" val="1"/>
  <p:tag name="KSO_WM_TAG_VERSION" val="1.0"/>
  <p:tag name="KSO_WM_BEAUTIFY_FLAG" val="#wm#"/>
  <p:tag name="KSO_WM_UNIT_USESOURCEFORMAT_APPLY" val="1"/>
</p:tagLst>
</file>

<file path=ppt/tags/tag307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584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584_17*i*3"/>
  <p:tag name="KSO_WM_UNIT_LAYERLEVEL" val="1"/>
  <p:tag name="KSO_WM_TAG_VERSION" val="1.0"/>
  <p:tag name="KSO_WM_BEAUTIFY_FLAG" val="#wm#"/>
  <p:tag name="KSO_WM_UNIT_USESOURCEFORMAT_APPLY" val="1"/>
</p:tagLst>
</file>

<file path=ppt/tags/tag308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584_17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1"/>
  <p:tag name="KSO_WM_SLIDE_INDEX" val="17"/>
  <p:tag name="KSO_WM_SLIDE_SIZE" val="723.5*43.55"/>
  <p:tag name="KSO_WM_SLIDE_POSITION" val="118.3*306.9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584"/>
  <p:tag name="KSO_WM_SLIDE_LAYOUT" val="i_l"/>
  <p:tag name="KSO_WM_SLIDE_LAYOUT_CNT" val="1_1"/>
</p:tagLst>
</file>

<file path=ppt/tags/tag309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h"/>
  <p:tag name="KSO_WM_UNIT_TYPE" val="i"/>
  <p:tag name="KSO_WM_UNIT_INDEX" val="1"/>
  <p:tag name="KSO_WM_UNIT_ID" val="custom20204584_17*i*1"/>
  <p:tag name="KSO_WM_TEMPLATE_CATEGORY" val="custom"/>
  <p:tag name="KSO_WM_TEMPLATE_INDEX" val="20204584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584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584_17*i*2"/>
  <p:tag name="KSO_WM_UNIT_LAYERLEVEL" val="1"/>
  <p:tag name="KSO_WM_TAG_VERSION" val="1.0"/>
  <p:tag name="KSO_WM_BEAUTIFY_FLAG" val="#wm#"/>
  <p:tag name="KSO_WM_UNIT_USESOURCEFORMAT_APPLY" val="1"/>
</p:tagLst>
</file>

<file path=ppt/tags/tag311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584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584_17*i*3"/>
  <p:tag name="KSO_WM_UNIT_LAYERLEVEL" val="1"/>
  <p:tag name="KSO_WM_TAG_VERSION" val="1.0"/>
  <p:tag name="KSO_WM_BEAUTIFY_FLAG" val="#wm#"/>
  <p:tag name="KSO_WM_UNIT_USESOURCEFORMAT_APPLY" val="1"/>
</p:tagLst>
</file>

<file path=ppt/tags/tag312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584_17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1"/>
  <p:tag name="KSO_WM_SLIDE_INDEX" val="17"/>
  <p:tag name="KSO_WM_SLIDE_SIZE" val="723.5*43.55"/>
  <p:tag name="KSO_WM_SLIDE_POSITION" val="118.3*306.9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584"/>
  <p:tag name="KSO_WM_SLIDE_LAYOUT" val="i_l"/>
  <p:tag name="KSO_WM_SLIDE_LAYOUT_CNT" val="1_1"/>
</p:tagLst>
</file>

<file path=ppt/tags/tag313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h"/>
  <p:tag name="KSO_WM_UNIT_TYPE" val="i"/>
  <p:tag name="KSO_WM_UNIT_INDEX" val="1"/>
  <p:tag name="KSO_WM_UNIT_ID" val="custom20204584_17*i*1"/>
  <p:tag name="KSO_WM_TEMPLATE_CATEGORY" val="custom"/>
  <p:tag name="KSO_WM_TEMPLATE_INDEX" val="20204584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14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584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584_17*i*2"/>
  <p:tag name="KSO_WM_UNIT_LAYERLEVEL" val="1"/>
  <p:tag name="KSO_WM_TAG_VERSION" val="1.0"/>
  <p:tag name="KSO_WM_BEAUTIFY_FLAG" val="#wm#"/>
  <p:tag name="KSO_WM_UNIT_USESOURCEFORMAT_APPLY" val="1"/>
</p:tagLst>
</file>

<file path=ppt/tags/tag315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584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584_17*i*3"/>
  <p:tag name="KSO_WM_UNIT_LAYERLEVEL" val="1"/>
  <p:tag name="KSO_WM_TAG_VERSION" val="1.0"/>
  <p:tag name="KSO_WM_BEAUTIFY_FLAG" val="#wm#"/>
  <p:tag name="KSO_WM_UNIT_USESOURCEFORMAT_APPLY" val="1"/>
</p:tagLst>
</file>

<file path=ppt/tags/tag316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584_17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1"/>
  <p:tag name="KSO_WM_SLIDE_INDEX" val="17"/>
  <p:tag name="KSO_WM_SLIDE_SIZE" val="723.5*43.55"/>
  <p:tag name="KSO_WM_SLIDE_POSITION" val="118.3*306.9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584"/>
  <p:tag name="KSO_WM_SLIDE_LAYOUT" val="i_l"/>
  <p:tag name="KSO_WM_SLIDE_LAYOUT_CNT" val="1_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AEFEF"/>
      </a:dk2>
      <a:lt2>
        <a:srgbClr val="FBFCFC"/>
      </a:lt2>
      <a:accent1>
        <a:srgbClr val="50B7C1"/>
      </a:accent1>
      <a:accent2>
        <a:srgbClr val="47A6D9"/>
      </a:accent2>
      <a:accent3>
        <a:srgbClr val="5591E4"/>
      </a:accent3>
      <a:accent4>
        <a:srgbClr val="7579D7"/>
      </a:accent4>
      <a:accent5>
        <a:srgbClr val="9F62B2"/>
      </a:accent5>
      <a:accent6>
        <a:srgbClr val="C1507E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WPS主题色">
      <a:dk1>
        <a:srgbClr val="000000"/>
      </a:dk1>
      <a:lt1>
        <a:srgbClr val="FFFFFF"/>
      </a:lt1>
      <a:dk2>
        <a:srgbClr val="EAEFEF"/>
      </a:dk2>
      <a:lt2>
        <a:srgbClr val="FBFCFC"/>
      </a:lt2>
      <a:accent1>
        <a:srgbClr val="50B7C1"/>
      </a:accent1>
      <a:accent2>
        <a:srgbClr val="47A6D9"/>
      </a:accent2>
      <a:accent3>
        <a:srgbClr val="5591E4"/>
      </a:accent3>
      <a:accent4>
        <a:srgbClr val="7579D7"/>
      </a:accent4>
      <a:accent5>
        <a:srgbClr val="9F62B2"/>
      </a:accent5>
      <a:accent6>
        <a:srgbClr val="C1507E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WPS 演示</Application>
  <PresentationFormat>全屏显示(16:9)</PresentationFormat>
  <Paragraphs>49</Paragraphs>
  <Slides>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汉仪旗黑-85S</vt:lpstr>
      <vt:lpstr>黑体</vt:lpstr>
      <vt:lpstr>Arial Unicode MS</vt:lpstr>
      <vt:lpstr>汉仪旗黑-85S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dream_treenee</cp:lastModifiedBy>
  <cp:revision>50</cp:revision>
  <dcterms:created xsi:type="dcterms:W3CDTF">2019-06-19T02:08:00Z</dcterms:created>
  <dcterms:modified xsi:type="dcterms:W3CDTF">2021-12-17T12:39:58Z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2052-11.1.0.9192</vt:lpwstr>
  </property>
  <property fmtid="{D5CDD505-2E9C-101B-9397-08002B2CF9AE}" pid="3" name="ICV">
    <vt:lpwstr>04411F5C2DF24D23A7C288BAF1E04A92</vt:lpwstr>
  </property>
</Properties>
</file>